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77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F3D81-4A83-46B6-9364-87F666A91554}" type="datetimeFigureOut">
              <a:rPr lang="en-GB" smtClean="0"/>
              <a:t>19/02/2016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3219-2649-44B2-AFB9-2A8E5C5AE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162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F3D81-4A83-46B6-9364-87F666A91554}" type="datetimeFigureOut">
              <a:rPr lang="en-GB" smtClean="0"/>
              <a:t>19/02/2016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3219-2649-44B2-AFB9-2A8E5C5AE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78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F3D81-4A83-46B6-9364-87F666A91554}" type="datetimeFigureOut">
              <a:rPr lang="en-GB" smtClean="0"/>
              <a:t>19/02/2016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3219-2649-44B2-AFB9-2A8E5C5AE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107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F3D81-4A83-46B6-9364-87F666A91554}" type="datetimeFigureOut">
              <a:rPr lang="en-GB" smtClean="0"/>
              <a:t>19/02/2016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3219-2649-44B2-AFB9-2A8E5C5AE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611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F3D81-4A83-46B6-9364-87F666A91554}" type="datetimeFigureOut">
              <a:rPr lang="en-GB" smtClean="0"/>
              <a:t>19/02/2016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3219-2649-44B2-AFB9-2A8E5C5AE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169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F3D81-4A83-46B6-9364-87F666A91554}" type="datetimeFigureOut">
              <a:rPr lang="en-GB" smtClean="0"/>
              <a:t>19/02/2016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3219-2649-44B2-AFB9-2A8E5C5AE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718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F3D81-4A83-46B6-9364-87F666A91554}" type="datetimeFigureOut">
              <a:rPr lang="en-GB" smtClean="0"/>
              <a:t>19/02/2016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3219-2649-44B2-AFB9-2A8E5C5AE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018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F3D81-4A83-46B6-9364-87F666A91554}" type="datetimeFigureOut">
              <a:rPr lang="en-GB" smtClean="0"/>
              <a:t>19/02/2016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3219-2649-44B2-AFB9-2A8E5C5AE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32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F3D81-4A83-46B6-9364-87F666A91554}" type="datetimeFigureOut">
              <a:rPr lang="en-GB" smtClean="0"/>
              <a:t>19/02/2016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3219-2649-44B2-AFB9-2A8E5C5AE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005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F3D81-4A83-46B6-9364-87F666A91554}" type="datetimeFigureOut">
              <a:rPr lang="en-GB" smtClean="0"/>
              <a:t>19/02/2016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3219-2649-44B2-AFB9-2A8E5C5AE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728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F3D81-4A83-46B6-9364-87F666A91554}" type="datetimeFigureOut">
              <a:rPr lang="en-GB" smtClean="0"/>
              <a:t>19/02/2016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3219-2649-44B2-AFB9-2A8E5C5AE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422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3F3D81-4A83-46B6-9364-87F666A91554}" type="datetimeFigureOut">
              <a:rPr lang="en-GB" smtClean="0"/>
              <a:t>19/02/2016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93219-2649-44B2-AFB9-2A8E5C5AE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32173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National Schools Twenty20 competition 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Finals Day at Arundel July 3</a:t>
            </a:r>
            <a:r>
              <a:rPr lang="en-GB" baseline="30000" dirty="0" smtClean="0"/>
              <a:t>rd</a:t>
            </a:r>
            <a:r>
              <a:rPr lang="en-GB" dirty="0" smtClean="0"/>
              <a:t> 2015</a:t>
            </a:r>
          </a:p>
          <a:p>
            <a:r>
              <a:rPr lang="en-GB" dirty="0" smtClean="0"/>
              <a:t>Photographs by Sarah Ansell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706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78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9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413" y="0"/>
            <a:ext cx="4827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07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10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838" y="0"/>
            <a:ext cx="9458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01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1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63" y="0"/>
            <a:ext cx="10453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67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1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68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1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21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1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97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1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63" y="0"/>
            <a:ext cx="10988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43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1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13" y="0"/>
            <a:ext cx="101377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90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1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35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1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88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99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1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62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1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27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1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43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1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79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1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850" y="0"/>
            <a:ext cx="5192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91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1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25" y="0"/>
            <a:ext cx="10420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12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1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5" y="0"/>
            <a:ext cx="106473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30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1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75" y="0"/>
            <a:ext cx="106346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5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1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388" y="0"/>
            <a:ext cx="10053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82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1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38" y="0"/>
            <a:ext cx="10321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68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83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1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525" y="0"/>
            <a:ext cx="8108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47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1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88" y="0"/>
            <a:ext cx="10614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92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9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38" y="0"/>
            <a:ext cx="10650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68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750" y="0"/>
            <a:ext cx="8826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452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90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60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87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81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938" y="0"/>
            <a:ext cx="8872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9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75" y="0"/>
            <a:ext cx="10204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82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25" y="0"/>
            <a:ext cx="100631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59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00" y="0"/>
            <a:ext cx="9929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5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47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8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963" y="0"/>
            <a:ext cx="49164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71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13" y="0"/>
            <a:ext cx="99599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86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2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38" y="0"/>
            <a:ext cx="10067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73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70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88" y="0"/>
            <a:ext cx="10155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67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175" y="0"/>
            <a:ext cx="9644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0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10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69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913" y="0"/>
            <a:ext cx="9018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31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13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10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3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0" y="0"/>
            <a:ext cx="4760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72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888" y="0"/>
            <a:ext cx="9672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23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71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94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34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88" y="0"/>
            <a:ext cx="103330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75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3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92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23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363" y="0"/>
            <a:ext cx="7913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05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13" y="0"/>
            <a:ext cx="101107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13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4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59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50" y="0"/>
            <a:ext cx="10272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4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38" y="0"/>
            <a:ext cx="109807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74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37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4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238" y="0"/>
            <a:ext cx="4835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02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4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46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0" y="0"/>
            <a:ext cx="9955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43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4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0"/>
            <a:ext cx="9821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98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22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76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88" y="0"/>
            <a:ext cx="10536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03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5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88" y="0"/>
            <a:ext cx="10842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27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5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988" y="0"/>
            <a:ext cx="98504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83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5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39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5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0"/>
            <a:ext cx="10388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85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5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13" y="0"/>
            <a:ext cx="10442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33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5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250" y="0"/>
            <a:ext cx="9459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53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3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5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13" y="0"/>
            <a:ext cx="10061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0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6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43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36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775" y="0"/>
            <a:ext cx="8680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4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6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825" y="0"/>
            <a:ext cx="8642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0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27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6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050" y="0"/>
            <a:ext cx="4786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15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6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75" y="0"/>
            <a:ext cx="10482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08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6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663" y="0"/>
            <a:ext cx="4892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59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6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763" y="0"/>
            <a:ext cx="4814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11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45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6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00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7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5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22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7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18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7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013" y="0"/>
            <a:ext cx="9450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55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7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813" y="0"/>
            <a:ext cx="9858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7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88" y="0"/>
            <a:ext cx="11807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64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7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0" y="0"/>
            <a:ext cx="10018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13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7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963" y="0"/>
            <a:ext cx="87264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40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7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1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75" y="0"/>
            <a:ext cx="10482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72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7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50" y="0"/>
            <a:ext cx="10198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54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8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52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8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93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8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84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8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3" y="0"/>
            <a:ext cx="117617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05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8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225" y="0"/>
            <a:ext cx="5035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99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8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363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84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8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38" y="0"/>
            <a:ext cx="10017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8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13" y="0"/>
            <a:ext cx="10186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84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8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67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28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8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025" y="0"/>
            <a:ext cx="9759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01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9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688" y="0"/>
            <a:ext cx="9318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00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9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59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9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1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9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150" y="0"/>
            <a:ext cx="52181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12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9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263" y="0"/>
            <a:ext cx="951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71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9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150" y="0"/>
            <a:ext cx="5219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98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9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588" y="0"/>
            <a:ext cx="9901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46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9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26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9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69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15</Words>
  <Application>Microsoft Office PowerPoint</Application>
  <PresentationFormat>Widescreen</PresentationFormat>
  <Paragraphs>3</Paragraphs>
  <Slides>121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121</vt:i4>
      </vt:variant>
    </vt:vector>
  </HeadingPairs>
  <TitlesOfParts>
    <vt:vector size="125" baseType="lpstr">
      <vt:lpstr>Arial</vt:lpstr>
      <vt:lpstr>Calibri</vt:lpstr>
      <vt:lpstr>Calibri Light</vt:lpstr>
      <vt:lpstr>Office Theme</vt:lpstr>
      <vt:lpstr>National Schools Twenty20 competition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National Schools Twenty20 competition</dc:title>
  <dc:creator>Douglas Henderson</dc:creator>
  <cp:lastModifiedBy>Douglas Henderson</cp:lastModifiedBy>
  <cp:revision>3</cp:revision>
  <dcterms:created xsi:type="dcterms:W3CDTF">2016-02-19T13:46:55Z</dcterms:created>
  <dcterms:modified xsi:type="dcterms:W3CDTF">2016-02-19T14:01:03Z</dcterms:modified>
</cp:coreProperties>
</file>